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51"/>
  </p:notesMasterIdLst>
  <p:sldIdLst>
    <p:sldId id="307" r:id="rId4"/>
    <p:sldId id="297" r:id="rId5"/>
    <p:sldId id="361" r:id="rId6"/>
    <p:sldId id="318" r:id="rId7"/>
    <p:sldId id="294" r:id="rId8"/>
    <p:sldId id="298" r:id="rId9"/>
    <p:sldId id="289" r:id="rId10"/>
    <p:sldId id="311" r:id="rId11"/>
    <p:sldId id="312" r:id="rId12"/>
    <p:sldId id="313" r:id="rId13"/>
    <p:sldId id="314" r:id="rId14"/>
    <p:sldId id="315" r:id="rId15"/>
    <p:sldId id="360" r:id="rId16"/>
    <p:sldId id="362" r:id="rId17"/>
    <p:sldId id="347" r:id="rId18"/>
    <p:sldId id="319" r:id="rId19"/>
    <p:sldId id="320" r:id="rId20"/>
    <p:sldId id="321" r:id="rId21"/>
    <p:sldId id="322" r:id="rId22"/>
    <p:sldId id="323" r:id="rId23"/>
    <p:sldId id="379" r:id="rId24"/>
    <p:sldId id="325" r:id="rId25"/>
    <p:sldId id="348" r:id="rId26"/>
    <p:sldId id="326" r:id="rId27"/>
    <p:sldId id="334" r:id="rId28"/>
    <p:sldId id="328" r:id="rId29"/>
    <p:sldId id="371" r:id="rId30"/>
    <p:sldId id="330" r:id="rId31"/>
    <p:sldId id="331" r:id="rId32"/>
    <p:sldId id="363" r:id="rId33"/>
    <p:sldId id="349" r:id="rId34"/>
    <p:sldId id="333" r:id="rId35"/>
    <p:sldId id="372" r:id="rId36"/>
    <p:sldId id="364" r:id="rId37"/>
    <p:sldId id="353" r:id="rId38"/>
    <p:sldId id="337" r:id="rId39"/>
    <p:sldId id="377" r:id="rId40"/>
    <p:sldId id="355" r:id="rId41"/>
    <p:sldId id="350" r:id="rId42"/>
    <p:sldId id="340" r:id="rId43"/>
    <p:sldId id="327" r:id="rId44"/>
    <p:sldId id="380" r:id="rId45"/>
    <p:sldId id="343" r:id="rId46"/>
    <p:sldId id="358" r:id="rId47"/>
    <p:sldId id="367" r:id="rId48"/>
    <p:sldId id="346" r:id="rId49"/>
    <p:sldId id="351" r:id="rId50"/>
  </p:sldIdLst>
  <p:sldSz cx="9144000" cy="6858000" type="screen4x3"/>
  <p:notesSz cx="7102475" cy="9388475"/>
  <p:embeddedFontLst>
    <p:embeddedFont>
      <p:font typeface="Arial Black" panose="020B0A04020102020204" pitchFamily="34" charset="0"/>
      <p:bold r:id="rId52"/>
    </p:embeddedFont>
    <p:embeddedFont>
      <p:font typeface="Janda Manatee Solid" panose="020B0604020202020204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Wingdings 2" panose="05020102010507070707" pitchFamily="18" charset="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FFFF00"/>
    <a:srgbClr val="FF99CC"/>
    <a:srgbClr val="FF6699"/>
    <a:srgbClr val="FF6600"/>
    <a:srgbClr val="DBEEF4"/>
    <a:srgbClr val="97FFFF"/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8" autoAdjust="0"/>
    <p:restoredTop sz="99288" autoAdjust="0"/>
  </p:normalViewPr>
  <p:slideViewPr>
    <p:cSldViewPr>
      <p:cViewPr varScale="1">
        <p:scale>
          <a:sx n="57" d="100"/>
          <a:sy n="57" d="100"/>
        </p:scale>
        <p:origin x="104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06828D0-D36A-420B-891B-63970283DAB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A2AE94-0A2D-4B90-8F89-76AEE26AA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8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2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18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33" Type="http://schemas.openxmlformats.org/officeDocument/2006/relationships/image" Target="../media/image132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32" Type="http://schemas.openxmlformats.org/officeDocument/2006/relationships/image" Target="../media/image131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image" Target="../media/image130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image" Target="../media/image152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19" Type="http://schemas.openxmlformats.org/officeDocument/2006/relationships/image" Target="../media/image169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5" Type="http://schemas.openxmlformats.org/officeDocument/2006/relationships/image" Target="../media/image19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26" Type="http://schemas.openxmlformats.org/officeDocument/2006/relationships/image" Target="../media/image229.png"/><Relationship Id="rId3" Type="http://schemas.openxmlformats.org/officeDocument/2006/relationships/image" Target="../media/image206.png"/><Relationship Id="rId21" Type="http://schemas.openxmlformats.org/officeDocument/2006/relationships/image" Target="../media/image224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5" Type="http://schemas.openxmlformats.org/officeDocument/2006/relationships/image" Target="../media/image228.png"/><Relationship Id="rId2" Type="http://schemas.openxmlformats.org/officeDocument/2006/relationships/image" Target="../media/image140.PNG"/><Relationship Id="rId16" Type="http://schemas.openxmlformats.org/officeDocument/2006/relationships/image" Target="../media/image219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24" Type="http://schemas.openxmlformats.org/officeDocument/2006/relationships/image" Target="../media/image227.png"/><Relationship Id="rId5" Type="http://schemas.openxmlformats.org/officeDocument/2006/relationships/image" Target="../media/image208.png"/><Relationship Id="rId15" Type="http://schemas.openxmlformats.org/officeDocument/2006/relationships/image" Target="../media/image218.png"/><Relationship Id="rId23" Type="http://schemas.openxmlformats.org/officeDocument/2006/relationships/image" Target="../media/image226.png"/><Relationship Id="rId10" Type="http://schemas.openxmlformats.org/officeDocument/2006/relationships/image" Target="../media/image213.png"/><Relationship Id="rId19" Type="http://schemas.openxmlformats.org/officeDocument/2006/relationships/image" Target="../media/image222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Relationship Id="rId22" Type="http://schemas.openxmlformats.org/officeDocument/2006/relationships/image" Target="../media/image225.png"/><Relationship Id="rId27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Melonheadz" TargetMode="External"/><Relationship Id="rId3" Type="http://schemas.openxmlformats.org/officeDocument/2006/relationships/hyperlink" Target="https://www.facebook.com/crockettsclassroom/" TargetMode="External"/><Relationship Id="rId7" Type="http://schemas.openxmlformats.org/officeDocument/2006/relationships/hyperlink" Target="https://www.teacherspayteachers.com/Store/Educlip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pinterest.com/crockettsclass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www.crockettsclassroom.com/" TargetMode="External"/><Relationship Id="rId10" Type="http://schemas.openxmlformats.org/officeDocument/2006/relationships/hyperlink" Target="https://www.teacherspayteachers.com/Store/Kimberly-Geswein-Fonts" TargetMode="External"/><Relationship Id="rId4" Type="http://schemas.openxmlformats.org/officeDocument/2006/relationships/hyperlink" Target="https://www.instagram.com/crockettsclassroom/" TargetMode="External"/><Relationship Id="rId9" Type="http://schemas.openxmlformats.org/officeDocument/2006/relationships/hyperlink" Target="https://www.teacherspayteachers.com/Store/Hello-Literacy/Category/Fonts-11277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2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5.png"/><Relationship Id="rId11" Type="http://schemas.openxmlformats.org/officeDocument/2006/relationships/image" Target="../media/image240.png"/><Relationship Id="rId5" Type="http://schemas.openxmlformats.org/officeDocument/2006/relationships/image" Target="../media/image234.png"/><Relationship Id="rId10" Type="http://schemas.openxmlformats.org/officeDocument/2006/relationships/image" Target="../media/image239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Relationship Id="rId14" Type="http://schemas.openxmlformats.org/officeDocument/2006/relationships/image" Target="../media/image2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8.png"/><Relationship Id="rId18" Type="http://schemas.openxmlformats.org/officeDocument/2006/relationships/image" Target="../media/image273.png"/><Relationship Id="rId3" Type="http://schemas.openxmlformats.org/officeDocument/2006/relationships/image" Target="../media/image258.png"/><Relationship Id="rId21" Type="http://schemas.openxmlformats.org/officeDocument/2006/relationships/image" Target="../media/image276.pn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17" Type="http://schemas.openxmlformats.org/officeDocument/2006/relationships/image" Target="../media/image272.png"/><Relationship Id="rId2" Type="http://schemas.openxmlformats.org/officeDocument/2006/relationships/image" Target="../media/image257.png"/><Relationship Id="rId16" Type="http://schemas.openxmlformats.org/officeDocument/2006/relationships/image" Target="../media/image271.png"/><Relationship Id="rId20" Type="http://schemas.openxmlformats.org/officeDocument/2006/relationships/image" Target="../media/image27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1.png"/><Relationship Id="rId11" Type="http://schemas.openxmlformats.org/officeDocument/2006/relationships/image" Target="../media/image266.png"/><Relationship Id="rId5" Type="http://schemas.openxmlformats.org/officeDocument/2006/relationships/image" Target="../media/image260.png"/><Relationship Id="rId15" Type="http://schemas.openxmlformats.org/officeDocument/2006/relationships/image" Target="../media/image270.png"/><Relationship Id="rId10" Type="http://schemas.openxmlformats.org/officeDocument/2006/relationships/image" Target="../media/image265.png"/><Relationship Id="rId19" Type="http://schemas.openxmlformats.org/officeDocument/2006/relationships/image" Target="../media/image274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Relationship Id="rId14" Type="http://schemas.openxmlformats.org/officeDocument/2006/relationships/image" Target="../media/image269.png"/><Relationship Id="rId22" Type="http://schemas.openxmlformats.org/officeDocument/2006/relationships/image" Target="../media/image2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89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12" Type="http://schemas.openxmlformats.org/officeDocument/2006/relationships/image" Target="../media/image288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5" Type="http://schemas.openxmlformats.org/officeDocument/2006/relationships/image" Target="../media/image281.png"/><Relationship Id="rId15" Type="http://schemas.openxmlformats.org/officeDocument/2006/relationships/image" Target="../media/image291.pn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Relationship Id="rId14" Type="http://schemas.openxmlformats.org/officeDocument/2006/relationships/image" Target="../media/image2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323.png"/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12" Type="http://schemas.openxmlformats.org/officeDocument/2006/relationships/image" Target="../media/image322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6.png"/><Relationship Id="rId11" Type="http://schemas.openxmlformats.org/officeDocument/2006/relationships/image" Target="../media/image321.png"/><Relationship Id="rId5" Type="http://schemas.openxmlformats.org/officeDocument/2006/relationships/image" Target="../media/image315.png"/><Relationship Id="rId15" Type="http://schemas.openxmlformats.org/officeDocument/2006/relationships/image" Target="../media/image325.png"/><Relationship Id="rId10" Type="http://schemas.openxmlformats.org/officeDocument/2006/relationships/image" Target="../media/image320.png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3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327.png"/><Relationship Id="rId7" Type="http://schemas.openxmlformats.org/officeDocument/2006/relationships/image" Target="../media/image331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4" Type="http://schemas.openxmlformats.org/officeDocument/2006/relationships/image" Target="../media/image328.png"/><Relationship Id="rId9" Type="http://schemas.openxmlformats.org/officeDocument/2006/relationships/image" Target="../media/image3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45.png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12" Type="http://schemas.openxmlformats.org/officeDocument/2006/relationships/image" Target="../media/image344.png"/><Relationship Id="rId2" Type="http://schemas.openxmlformats.org/officeDocument/2006/relationships/image" Target="../media/image334.png"/><Relationship Id="rId16" Type="http://schemas.openxmlformats.org/officeDocument/2006/relationships/image" Target="../media/image3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8.png"/><Relationship Id="rId11" Type="http://schemas.openxmlformats.org/officeDocument/2006/relationships/image" Target="../media/image343.png"/><Relationship Id="rId5" Type="http://schemas.openxmlformats.org/officeDocument/2006/relationships/image" Target="../media/image337.png"/><Relationship Id="rId15" Type="http://schemas.openxmlformats.org/officeDocument/2006/relationships/image" Target="../media/image347.png"/><Relationship Id="rId10" Type="http://schemas.openxmlformats.org/officeDocument/2006/relationships/image" Target="../media/image342.png"/><Relationship Id="rId4" Type="http://schemas.openxmlformats.org/officeDocument/2006/relationships/image" Target="../media/image336.png"/><Relationship Id="rId9" Type="http://schemas.openxmlformats.org/officeDocument/2006/relationships/image" Target="../media/image341.png"/><Relationship Id="rId14" Type="http://schemas.openxmlformats.org/officeDocument/2006/relationships/image" Target="../media/image3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366.png"/><Relationship Id="rId3" Type="http://schemas.openxmlformats.org/officeDocument/2006/relationships/image" Target="../media/image356.png"/><Relationship Id="rId7" Type="http://schemas.openxmlformats.org/officeDocument/2006/relationships/image" Target="../media/image360.png"/><Relationship Id="rId12" Type="http://schemas.openxmlformats.org/officeDocument/2006/relationships/image" Target="../media/image365.png"/><Relationship Id="rId17" Type="http://schemas.openxmlformats.org/officeDocument/2006/relationships/image" Target="../media/image370.png"/><Relationship Id="rId2" Type="http://schemas.openxmlformats.org/officeDocument/2006/relationships/image" Target="../media/image140.PNG"/><Relationship Id="rId16" Type="http://schemas.openxmlformats.org/officeDocument/2006/relationships/image" Target="../media/image36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9.png"/><Relationship Id="rId11" Type="http://schemas.openxmlformats.org/officeDocument/2006/relationships/image" Target="../media/image364.png"/><Relationship Id="rId5" Type="http://schemas.openxmlformats.org/officeDocument/2006/relationships/image" Target="../media/image358.png"/><Relationship Id="rId15" Type="http://schemas.openxmlformats.org/officeDocument/2006/relationships/image" Target="../media/image368.png"/><Relationship Id="rId10" Type="http://schemas.openxmlformats.org/officeDocument/2006/relationships/image" Target="../media/image363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13" Type="http://schemas.openxmlformats.org/officeDocument/2006/relationships/image" Target="../media/image382.png"/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12" Type="http://schemas.openxmlformats.org/officeDocument/2006/relationships/image" Target="../media/image381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5.png"/><Relationship Id="rId11" Type="http://schemas.openxmlformats.org/officeDocument/2006/relationships/image" Target="../media/image380.png"/><Relationship Id="rId5" Type="http://schemas.openxmlformats.org/officeDocument/2006/relationships/image" Target="../media/image374.png"/><Relationship Id="rId10" Type="http://schemas.openxmlformats.org/officeDocument/2006/relationships/image" Target="../media/image379.png"/><Relationship Id="rId4" Type="http://schemas.openxmlformats.org/officeDocument/2006/relationships/image" Target="../media/image373.png"/><Relationship Id="rId9" Type="http://schemas.openxmlformats.org/officeDocument/2006/relationships/image" Target="../media/image378.png"/><Relationship Id="rId14" Type="http://schemas.openxmlformats.org/officeDocument/2006/relationships/image" Target="../media/image3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4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14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8332" r="7002" b="16235"/>
          <a:stretch/>
        </p:blipFill>
        <p:spPr bwMode="auto">
          <a:xfrm>
            <a:off x="245660" y="4452582"/>
            <a:ext cx="3684895" cy="171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30277"/>
            <a:ext cx="1185866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9884"/>
          <a:stretch/>
        </p:blipFill>
        <p:spPr bwMode="auto">
          <a:xfrm>
            <a:off x="641443" y="2690844"/>
            <a:ext cx="3043451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27676" r="29334" b="30106"/>
          <a:stretch/>
        </p:blipFill>
        <p:spPr bwMode="auto">
          <a:xfrm>
            <a:off x="2424184" y="4953000"/>
            <a:ext cx="873457" cy="99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6" y="2732607"/>
            <a:ext cx="4449763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01574"/>
            <a:ext cx="47180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40144"/>
            <a:ext cx="356076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t="25356" r="27780" b="22435"/>
          <a:stretch/>
        </p:blipFill>
        <p:spPr bwMode="auto">
          <a:xfrm>
            <a:off x="2413948" y="4615775"/>
            <a:ext cx="832513" cy="122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74" y="908050"/>
            <a:ext cx="4676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77" y="2769644"/>
            <a:ext cx="356076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33" y="2777024"/>
            <a:ext cx="28829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43" y="914400"/>
            <a:ext cx="45243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40044"/>
            <a:ext cx="39751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8235" r="28316" b="30106"/>
          <a:stretch/>
        </p:blipFill>
        <p:spPr bwMode="auto">
          <a:xfrm>
            <a:off x="2971800" y="4745423"/>
            <a:ext cx="859809" cy="121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1" y="3004728"/>
            <a:ext cx="3182937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t="23616" r="31401" b="30106"/>
          <a:stretch/>
        </p:blipFill>
        <p:spPr bwMode="auto">
          <a:xfrm>
            <a:off x="1900816" y="4745423"/>
            <a:ext cx="791571" cy="108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885286"/>
            <a:ext cx="468153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29" y="3004729"/>
            <a:ext cx="4011613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35544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7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25589" r="27126" b="23934"/>
          <a:stretch/>
        </p:blipFill>
        <p:spPr bwMode="auto">
          <a:xfrm>
            <a:off x="2344856" y="4908431"/>
            <a:ext cx="984345" cy="118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08050"/>
            <a:ext cx="4645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8366"/>
            <a:ext cx="296862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914400"/>
            <a:ext cx="44259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684614"/>
            <a:ext cx="81089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15036"/>
            <a:ext cx="141915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3605" r="3464" b="25645"/>
          <a:stretch/>
        </p:blipFill>
        <p:spPr bwMode="auto">
          <a:xfrm>
            <a:off x="1219200" y="920725"/>
            <a:ext cx="6996545" cy="76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1752600"/>
            <a:ext cx="4938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5730126"/>
            <a:ext cx="12985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15906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4184650"/>
            <a:ext cx="21097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4184650"/>
            <a:ext cx="17557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4953000"/>
            <a:ext cx="1835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5730126"/>
            <a:ext cx="1993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2672"/>
            <a:ext cx="79994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454" y="2225391"/>
            <a:ext cx="1835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2449120"/>
            <a:ext cx="79994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13" y="2134442"/>
            <a:ext cx="17557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8" y="2468448"/>
            <a:ext cx="79994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85" y="2246551"/>
            <a:ext cx="12985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3" y="2468448"/>
            <a:ext cx="79994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46" y="2239848"/>
            <a:ext cx="1993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2459608"/>
            <a:ext cx="79994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81" y="2212154"/>
            <a:ext cx="17319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3" y="2468448"/>
            <a:ext cx="79994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66" y="2236443"/>
            <a:ext cx="21097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5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12113" r="18035" b="19644"/>
          <a:stretch/>
        </p:blipFill>
        <p:spPr bwMode="auto">
          <a:xfrm>
            <a:off x="2249001" y="1367045"/>
            <a:ext cx="4343401" cy="31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20573"/>
            <a:ext cx="130111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795463"/>
            <a:ext cx="5310187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1" y="1795463"/>
            <a:ext cx="5097463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3808" r="12624" b="9734"/>
          <a:stretch/>
        </p:blipFill>
        <p:spPr bwMode="auto">
          <a:xfrm>
            <a:off x="15922" y="1830554"/>
            <a:ext cx="5145206" cy="435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81000"/>
            <a:ext cx="11380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85800" y="3392384"/>
            <a:ext cx="12192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19600" y="3505200"/>
            <a:ext cx="13716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172200" y="3168732"/>
            <a:ext cx="12192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667000" y="5029200"/>
            <a:ext cx="12192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196940" y="4953000"/>
            <a:ext cx="12192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16944"/>
            <a:ext cx="1240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5960"/>
            <a:ext cx="15240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67005"/>
            <a:ext cx="18049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51081"/>
            <a:ext cx="1670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19" y="2630430"/>
            <a:ext cx="19510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29139"/>
            <a:ext cx="15605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4648200"/>
            <a:ext cx="21955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02014"/>
            <a:ext cx="310356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8089" r="7307" b="12146"/>
          <a:stretch/>
        </p:blipFill>
        <p:spPr bwMode="auto">
          <a:xfrm>
            <a:off x="228600" y="914400"/>
            <a:ext cx="7731842" cy="49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ket 4"/>
          <p:cNvSpPr/>
          <p:nvPr/>
        </p:nvSpPr>
        <p:spPr>
          <a:xfrm>
            <a:off x="7543800" y="371104"/>
            <a:ext cx="1178257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ouble Bracket 68"/>
          <p:cNvSpPr/>
          <p:nvPr/>
        </p:nvSpPr>
        <p:spPr>
          <a:xfrm>
            <a:off x="7696200" y="314079"/>
            <a:ext cx="115647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30313"/>
            <a:ext cx="306705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t="12737" r="16121" b="28122"/>
          <a:stretch/>
        </p:blipFill>
        <p:spPr bwMode="auto">
          <a:xfrm>
            <a:off x="2438400" y="4829310"/>
            <a:ext cx="2837793" cy="18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13742" r="11382" b="25925"/>
          <a:stretch/>
        </p:blipFill>
        <p:spPr bwMode="auto">
          <a:xfrm>
            <a:off x="2451538" y="2918849"/>
            <a:ext cx="1805807" cy="967351"/>
          </a:xfrm>
          <a:prstGeom prst="roundRect">
            <a:avLst>
              <a:gd name="adj" fmla="val 2625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2482" r="15797" b="29360"/>
          <a:stretch/>
        </p:blipFill>
        <p:spPr bwMode="auto">
          <a:xfrm>
            <a:off x="5984749" y="3124200"/>
            <a:ext cx="1566934" cy="99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80" y="1146950"/>
            <a:ext cx="21463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14111" r="8898" b="23018"/>
          <a:stretch/>
        </p:blipFill>
        <p:spPr bwMode="auto">
          <a:xfrm>
            <a:off x="2204546" y="2514600"/>
            <a:ext cx="1939159" cy="100806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0327" r="12890" b="24987"/>
          <a:stretch/>
        </p:blipFill>
        <p:spPr bwMode="auto">
          <a:xfrm>
            <a:off x="5896303" y="3169128"/>
            <a:ext cx="1799897" cy="94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6211" r="15142" b="30749"/>
          <a:stretch/>
        </p:blipFill>
        <p:spPr bwMode="auto">
          <a:xfrm>
            <a:off x="2475186" y="4981903"/>
            <a:ext cx="3421117" cy="165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37" y="945005"/>
            <a:ext cx="21209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20993" r="12453" b="37371"/>
          <a:stretch/>
        </p:blipFill>
        <p:spPr bwMode="auto">
          <a:xfrm>
            <a:off x="2493135" y="3215072"/>
            <a:ext cx="1781504" cy="66757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83462"/>
            <a:ext cx="2133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20879" r="17685" b="25071"/>
          <a:stretch/>
        </p:blipFill>
        <p:spPr bwMode="auto">
          <a:xfrm>
            <a:off x="2323437" y="4918841"/>
            <a:ext cx="3021074" cy="168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14194" r="19737" b="22400"/>
          <a:stretch/>
        </p:blipFill>
        <p:spPr bwMode="auto">
          <a:xfrm>
            <a:off x="5896303" y="3285881"/>
            <a:ext cx="1340069" cy="92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16501" r="18517" b="32480"/>
          <a:stretch/>
        </p:blipFill>
        <p:spPr bwMode="auto">
          <a:xfrm>
            <a:off x="2517228" y="4918841"/>
            <a:ext cx="3087413" cy="159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60" y="990505"/>
            <a:ext cx="2859087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11140" r="13653" b="23018"/>
          <a:stretch/>
        </p:blipFill>
        <p:spPr bwMode="auto">
          <a:xfrm>
            <a:off x="2645831" y="1594322"/>
            <a:ext cx="1864418" cy="98447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86" y="1182687"/>
            <a:ext cx="2395537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13911" r="12848" b="23018"/>
          <a:stretch/>
        </p:blipFill>
        <p:spPr bwMode="auto">
          <a:xfrm>
            <a:off x="2361071" y="2320119"/>
            <a:ext cx="1844566" cy="101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6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6918" r="15271" b="20313"/>
          <a:stretch/>
        </p:blipFill>
        <p:spPr bwMode="auto">
          <a:xfrm>
            <a:off x="6312550" y="3051341"/>
            <a:ext cx="1434663" cy="106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17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11505" r="17242" b="21708"/>
          <a:stretch/>
        </p:blipFill>
        <p:spPr bwMode="auto">
          <a:xfrm>
            <a:off x="2522482" y="4773543"/>
            <a:ext cx="3026979" cy="208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829"/>
            <a:ext cx="22066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62" y="874707"/>
            <a:ext cx="40354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8" y="4209908"/>
            <a:ext cx="7894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206586"/>
            <a:ext cx="716915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57758" y="381000"/>
            <a:ext cx="116327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27639" r="32233" b="38205"/>
          <a:stretch/>
        </p:blipFill>
        <p:spPr bwMode="auto">
          <a:xfrm>
            <a:off x="1870325" y="3287229"/>
            <a:ext cx="784978" cy="86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26992" r="31511" b="25015"/>
          <a:stretch/>
        </p:blipFill>
        <p:spPr bwMode="auto">
          <a:xfrm rot="10800000">
            <a:off x="880477" y="2929584"/>
            <a:ext cx="893259" cy="123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9071" r="23022" b="29664"/>
          <a:stretch/>
        </p:blipFill>
        <p:spPr bwMode="auto">
          <a:xfrm>
            <a:off x="5181600" y="2815080"/>
            <a:ext cx="1752600" cy="157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15886" r="21892" b="33409"/>
          <a:stretch/>
        </p:blipFill>
        <p:spPr bwMode="auto">
          <a:xfrm>
            <a:off x="457200" y="4815079"/>
            <a:ext cx="2343150" cy="158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0831" r="17918" b="33088"/>
          <a:stretch/>
        </p:blipFill>
        <p:spPr bwMode="auto">
          <a:xfrm>
            <a:off x="4565788" y="4826949"/>
            <a:ext cx="2368412" cy="172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7816" r="28758" b="36549"/>
          <a:stretch/>
        </p:blipFill>
        <p:spPr bwMode="auto">
          <a:xfrm>
            <a:off x="920029" y="3320680"/>
            <a:ext cx="1047750" cy="88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24405" r="23692" b="26726"/>
          <a:stretch/>
        </p:blipFill>
        <p:spPr bwMode="auto">
          <a:xfrm>
            <a:off x="2977429" y="3153396"/>
            <a:ext cx="1025267" cy="12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26992" r="31511" b="25015"/>
          <a:stretch/>
        </p:blipFill>
        <p:spPr bwMode="auto">
          <a:xfrm rot="10800000">
            <a:off x="261342" y="2986734"/>
            <a:ext cx="893259" cy="123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21339" r="19090" b="27489"/>
          <a:stretch/>
        </p:blipFill>
        <p:spPr bwMode="auto">
          <a:xfrm>
            <a:off x="1682029" y="3077196"/>
            <a:ext cx="1560114" cy="131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1" t="15887" r="11740" b="29754"/>
          <a:stretch/>
        </p:blipFill>
        <p:spPr bwMode="auto">
          <a:xfrm>
            <a:off x="190499" y="4920741"/>
            <a:ext cx="3695701" cy="14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6070" r="15810" b="37335"/>
          <a:stretch/>
        </p:blipFill>
        <p:spPr bwMode="auto">
          <a:xfrm>
            <a:off x="4038600" y="4920741"/>
            <a:ext cx="3578332" cy="132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9070" r="13838" b="31769"/>
          <a:stretch/>
        </p:blipFill>
        <p:spPr bwMode="auto">
          <a:xfrm>
            <a:off x="4525845" y="2895600"/>
            <a:ext cx="3749910" cy="151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23326" r="23135" b="24230"/>
          <a:stretch/>
        </p:blipFill>
        <p:spPr bwMode="auto">
          <a:xfrm>
            <a:off x="1826524" y="3165088"/>
            <a:ext cx="1054168" cy="12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457539" y="2993080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5717" r="30875" b="36158"/>
          <a:stretch/>
        </p:blipFill>
        <p:spPr bwMode="auto">
          <a:xfrm>
            <a:off x="1185418" y="3215086"/>
            <a:ext cx="784097" cy="89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12837" r="32308" b="20509"/>
          <a:stretch/>
        </p:blipFill>
        <p:spPr bwMode="auto">
          <a:xfrm>
            <a:off x="268896" y="2808861"/>
            <a:ext cx="1061940" cy="171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11415" r="20047" b="24612"/>
          <a:stretch/>
        </p:blipFill>
        <p:spPr bwMode="auto">
          <a:xfrm>
            <a:off x="4743450" y="2959527"/>
            <a:ext cx="2914650" cy="16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15567" r="18173" b="23604"/>
          <a:stretch/>
        </p:blipFill>
        <p:spPr bwMode="auto">
          <a:xfrm>
            <a:off x="4114800" y="4623645"/>
            <a:ext cx="3200401" cy="18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19239" r="17430" b="27390"/>
          <a:stretch/>
        </p:blipFill>
        <p:spPr bwMode="auto">
          <a:xfrm>
            <a:off x="266480" y="4826949"/>
            <a:ext cx="3086320" cy="166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4397" r="15135" b="30405"/>
          <a:stretch/>
        </p:blipFill>
        <p:spPr bwMode="auto">
          <a:xfrm>
            <a:off x="304800" y="4826949"/>
            <a:ext cx="3559048" cy="172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5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4471" r="12238" b="30836"/>
          <a:stretch/>
        </p:blipFill>
        <p:spPr bwMode="auto">
          <a:xfrm>
            <a:off x="3886200" y="4953000"/>
            <a:ext cx="3867151" cy="168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14697" r="14629" b="29969"/>
          <a:stretch/>
        </p:blipFill>
        <p:spPr bwMode="auto">
          <a:xfrm>
            <a:off x="4749661" y="2956306"/>
            <a:ext cx="3117990" cy="142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13737" r="30495" b="30701"/>
          <a:stretch/>
        </p:blipFill>
        <p:spPr bwMode="auto">
          <a:xfrm>
            <a:off x="600928" y="3108423"/>
            <a:ext cx="658857" cy="130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978122" y="3123650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15303" r="36861" b="32849"/>
          <a:stretch/>
        </p:blipFill>
        <p:spPr bwMode="auto">
          <a:xfrm>
            <a:off x="285750" y="3065271"/>
            <a:ext cx="472989" cy="13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676494" y="3232044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1600364" y="3123650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15303" r="36861" b="32849"/>
          <a:stretch/>
        </p:blipFill>
        <p:spPr bwMode="auto">
          <a:xfrm>
            <a:off x="2372695" y="3061448"/>
            <a:ext cx="472989" cy="13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374289" y="3165088"/>
            <a:ext cx="1254486" cy="12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4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4850" r="25493" b="20386"/>
          <a:stretch/>
        </p:blipFill>
        <p:spPr bwMode="auto">
          <a:xfrm>
            <a:off x="2640020" y="3259678"/>
            <a:ext cx="966789" cy="140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24405" r="23692" b="26726"/>
          <a:stretch/>
        </p:blipFill>
        <p:spPr bwMode="auto">
          <a:xfrm>
            <a:off x="1269680" y="3208417"/>
            <a:ext cx="1025267" cy="12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15303" r="36861" b="32849"/>
          <a:stretch/>
        </p:blipFill>
        <p:spPr bwMode="auto">
          <a:xfrm>
            <a:off x="2164430" y="2962434"/>
            <a:ext cx="472989" cy="13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1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10160" r="16553" b="23047"/>
          <a:stretch/>
        </p:blipFill>
        <p:spPr bwMode="auto">
          <a:xfrm>
            <a:off x="4610101" y="2887152"/>
            <a:ext cx="2933700" cy="17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8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1565" r="15302" b="19155"/>
          <a:stretch/>
        </p:blipFill>
        <p:spPr bwMode="auto">
          <a:xfrm>
            <a:off x="215441" y="4532726"/>
            <a:ext cx="3274622" cy="216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19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11348" r="16159" b="19189"/>
          <a:stretch/>
        </p:blipFill>
        <p:spPr bwMode="auto">
          <a:xfrm>
            <a:off x="4019549" y="4724400"/>
            <a:ext cx="3276601" cy="2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24405" r="23692" b="26726"/>
          <a:stretch/>
        </p:blipFill>
        <p:spPr bwMode="auto">
          <a:xfrm>
            <a:off x="2317321" y="3164592"/>
            <a:ext cx="1025267" cy="12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932706" y="2966659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493705" y="3171603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21339" r="19090" b="27489"/>
          <a:stretch/>
        </p:blipFill>
        <p:spPr bwMode="auto">
          <a:xfrm>
            <a:off x="242234" y="3133239"/>
            <a:ext cx="1560114" cy="131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20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3351" r="15007" b="28023"/>
          <a:stretch/>
        </p:blipFill>
        <p:spPr bwMode="auto">
          <a:xfrm>
            <a:off x="4525845" y="2935051"/>
            <a:ext cx="3618497" cy="150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1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9" t="15112" r="16575" b="29311"/>
          <a:stretch/>
        </p:blipFill>
        <p:spPr bwMode="auto">
          <a:xfrm>
            <a:off x="336713" y="4719829"/>
            <a:ext cx="3549488" cy="173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2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7234" r="15781" b="29779"/>
          <a:stretch/>
        </p:blipFill>
        <p:spPr bwMode="auto">
          <a:xfrm>
            <a:off x="3886201" y="4826949"/>
            <a:ext cx="3733799" cy="163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15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418705" y="2768675"/>
            <a:ext cx="8214280" cy="26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000"/>
                            </p:stCondLst>
                            <p:childTnLst>
                              <p:par>
                                <p:cTn id="2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0"/>
                            </p:stCondLst>
                            <p:childTnLst>
                              <p:par>
                                <p:cTn id="2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000"/>
                            </p:stCondLst>
                            <p:childTnLst>
                              <p:par>
                                <p:cTn id="2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500"/>
                            </p:stCondLst>
                            <p:childTnLst>
                              <p:par>
                                <p:cTn id="3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500"/>
                            </p:stCondLst>
                            <p:childTnLst>
                              <p:par>
                                <p:cTn id="3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500"/>
                            </p:stCondLst>
                            <p:childTnLst>
                              <p:par>
                                <p:cTn id="39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000"/>
                            </p:stCondLst>
                            <p:childTnLst>
                              <p:par>
                                <p:cTn id="39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3250"/>
                            </p:stCondLst>
                            <p:childTnLst>
                              <p:par>
                                <p:cTn id="40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4250"/>
                            </p:stCondLst>
                            <p:childTnLst>
                              <p:par>
                                <p:cTn id="40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00"/>
                            </p:stCondLst>
                            <p:childTnLst>
                              <p:par>
                                <p:cTn id="4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238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66243"/>
            <a:ext cx="5480050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66242"/>
            <a:ext cx="574833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7" y="1792887"/>
            <a:ext cx="57435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42" y="1792886"/>
            <a:ext cx="533400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766243"/>
            <a:ext cx="576738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68" y="1792887"/>
            <a:ext cx="567531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1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 Bracket 51"/>
          <p:cNvSpPr/>
          <p:nvPr/>
        </p:nvSpPr>
        <p:spPr>
          <a:xfrm>
            <a:off x="7620000" y="355979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1638342"/>
            <a:ext cx="1981200" cy="224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39073"/>
            <a:ext cx="75706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02" y="1650262"/>
            <a:ext cx="2231329" cy="2121592"/>
          </a:xfrm>
          <a:prstGeom prst="rect">
            <a:avLst/>
          </a:prstGeom>
        </p:spPr>
      </p:pic>
      <p:pic>
        <p:nvPicPr>
          <p:cNvPr id="2057" name="Picture 20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389" y="1709947"/>
            <a:ext cx="2822693" cy="2219136"/>
          </a:xfrm>
          <a:prstGeom prst="rect">
            <a:avLst/>
          </a:prstGeom>
        </p:spPr>
      </p:pic>
      <p:pic>
        <p:nvPicPr>
          <p:cNvPr id="2058" name="Picture 20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801" y="1542129"/>
            <a:ext cx="1932599" cy="2286198"/>
          </a:xfrm>
          <a:prstGeom prst="rect">
            <a:avLst/>
          </a:prstGeom>
        </p:spPr>
      </p:pic>
      <p:pic>
        <p:nvPicPr>
          <p:cNvPr id="2059" name="Picture 20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906" y="1763590"/>
            <a:ext cx="1944793" cy="2145978"/>
          </a:xfrm>
          <a:prstGeom prst="rect">
            <a:avLst/>
          </a:prstGeom>
        </p:spPr>
      </p:pic>
      <p:pic>
        <p:nvPicPr>
          <p:cNvPr id="2061" name="Picture 2060"/>
          <p:cNvPicPr>
            <a:picLocks noChangeAspect="1"/>
          </p:cNvPicPr>
          <p:nvPr/>
        </p:nvPicPr>
        <p:blipFill rotWithShape="1">
          <a:blip r:embed="rId8"/>
          <a:srcRect l="16105" r="9243" b="5102"/>
          <a:stretch/>
        </p:blipFill>
        <p:spPr>
          <a:xfrm>
            <a:off x="1981200" y="3868741"/>
            <a:ext cx="2667000" cy="2684459"/>
          </a:xfrm>
          <a:prstGeom prst="rect">
            <a:avLst/>
          </a:prstGeom>
        </p:spPr>
      </p:pic>
      <p:pic>
        <p:nvPicPr>
          <p:cNvPr id="2063" name="Picture 20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7171" y="4095644"/>
            <a:ext cx="2761727" cy="264589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8555" y="3630868"/>
            <a:ext cx="2030144" cy="204843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196" y="4427776"/>
            <a:ext cx="1938696" cy="2377646"/>
          </a:xfrm>
          <a:prstGeom prst="rect">
            <a:avLst/>
          </a:prstGeom>
        </p:spPr>
      </p:pic>
      <p:pic>
        <p:nvPicPr>
          <p:cNvPr id="10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24465" r="30419" b="29462"/>
          <a:stretch/>
        </p:blipFill>
        <p:spPr bwMode="auto">
          <a:xfrm>
            <a:off x="3372867" y="2461739"/>
            <a:ext cx="668740" cy="7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24465" r="30419" b="29462"/>
          <a:stretch/>
        </p:blipFill>
        <p:spPr bwMode="auto">
          <a:xfrm>
            <a:off x="7387415" y="1883815"/>
            <a:ext cx="668740" cy="7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24465" r="30419" b="29462"/>
          <a:stretch/>
        </p:blipFill>
        <p:spPr bwMode="auto">
          <a:xfrm>
            <a:off x="883593" y="5693157"/>
            <a:ext cx="668740" cy="7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24465" r="30419" b="29462"/>
          <a:stretch/>
        </p:blipFill>
        <p:spPr bwMode="auto">
          <a:xfrm>
            <a:off x="6311418" y="5693157"/>
            <a:ext cx="668740" cy="7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24465" r="30419" b="29462"/>
          <a:stretch/>
        </p:blipFill>
        <p:spPr bwMode="auto">
          <a:xfrm>
            <a:off x="4899257" y="4116621"/>
            <a:ext cx="668740" cy="7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24465" r="30419" b="29462"/>
          <a:stretch/>
        </p:blipFill>
        <p:spPr bwMode="auto">
          <a:xfrm>
            <a:off x="866656" y="1749735"/>
            <a:ext cx="668740" cy="7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23556" r="26324" b="32124"/>
          <a:stretch/>
        </p:blipFill>
        <p:spPr bwMode="auto">
          <a:xfrm>
            <a:off x="5252543" y="2258655"/>
            <a:ext cx="1504665" cy="13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23556" r="26324" b="32124"/>
          <a:stretch/>
        </p:blipFill>
        <p:spPr bwMode="auto">
          <a:xfrm>
            <a:off x="2539289" y="4876800"/>
            <a:ext cx="1504665" cy="13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5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26-2g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118603"/>
            <a:ext cx="2115495" cy="399322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514600"/>
            <a:ext cx="1518036" cy="70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167" y="1066800"/>
            <a:ext cx="2091109" cy="39932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1301961"/>
            <a:ext cx="1432684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143000"/>
            <a:ext cx="2091109" cy="39932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3430" y="2432416"/>
            <a:ext cx="1079086" cy="7071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3687" y="1143000"/>
            <a:ext cx="2194750" cy="39932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400" y="3505200"/>
            <a:ext cx="1560711" cy="7071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6734" y="1225184"/>
            <a:ext cx="2164268" cy="39932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400" y="4343400"/>
            <a:ext cx="1499746" cy="76816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1019" y="1090628"/>
            <a:ext cx="2139881" cy="39932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400" y="4730255"/>
            <a:ext cx="1585097" cy="7071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3352" y="943359"/>
            <a:ext cx="2182557" cy="429805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5130" y="5423671"/>
            <a:ext cx="2999492" cy="7071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29779" y="1101034"/>
            <a:ext cx="2176461" cy="399932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95611" y="5737642"/>
            <a:ext cx="1457070" cy="78645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8159" y="1066800"/>
            <a:ext cx="2292116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8089" r="7307" b="12146"/>
          <a:stretch/>
        </p:blipFill>
        <p:spPr bwMode="auto">
          <a:xfrm>
            <a:off x="228600" y="914400"/>
            <a:ext cx="7731842" cy="49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Bracket 5"/>
          <p:cNvSpPr/>
          <p:nvPr/>
        </p:nvSpPr>
        <p:spPr>
          <a:xfrm>
            <a:off x="7543800" y="396482"/>
            <a:ext cx="1225402" cy="542255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0000" r="15328" b="21647"/>
          <a:stretch/>
        </p:blipFill>
        <p:spPr bwMode="auto">
          <a:xfrm>
            <a:off x="7671916" y="4953000"/>
            <a:ext cx="1097286" cy="36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 b="26053"/>
          <a:stretch/>
        </p:blipFill>
        <p:spPr bwMode="auto">
          <a:xfrm>
            <a:off x="228600" y="4422569"/>
            <a:ext cx="7181850" cy="114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487878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8" y="1981200"/>
            <a:ext cx="85963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12011" r="12901" b="26187"/>
          <a:stretch/>
        </p:blipFill>
        <p:spPr bwMode="auto">
          <a:xfrm>
            <a:off x="4038598" y="3492244"/>
            <a:ext cx="1981201" cy="109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8" y="2002971"/>
            <a:ext cx="8602662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11245" r="11410" b="25870"/>
          <a:stretch/>
        </p:blipFill>
        <p:spPr bwMode="auto">
          <a:xfrm>
            <a:off x="4038598" y="5344088"/>
            <a:ext cx="1981201" cy="111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13470" r="13835" b="34468"/>
          <a:stretch/>
        </p:blipFill>
        <p:spPr bwMode="auto">
          <a:xfrm>
            <a:off x="6096000" y="4754560"/>
            <a:ext cx="1651662" cy="92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0902" r="14114" b="28876"/>
          <a:stretch/>
        </p:blipFill>
        <p:spPr bwMode="auto">
          <a:xfrm>
            <a:off x="2018804" y="3685721"/>
            <a:ext cx="1888177" cy="106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1252" r="17122" b="31391"/>
          <a:stretch/>
        </p:blipFill>
        <p:spPr bwMode="auto">
          <a:xfrm>
            <a:off x="181099" y="5322318"/>
            <a:ext cx="1866404" cy="101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3" y="2002971"/>
            <a:ext cx="8602662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" y="2008909"/>
            <a:ext cx="85963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7" y="2008909"/>
            <a:ext cx="85963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3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857" r="8875" b="29788"/>
          <a:stretch/>
        </p:blipFill>
        <p:spPr bwMode="auto">
          <a:xfrm>
            <a:off x="181099" y="1752600"/>
            <a:ext cx="8424180" cy="19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Double Bracket 18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20-3d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30" y="970445"/>
            <a:ext cx="1470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27" y="95332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57" y="957524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7524"/>
            <a:ext cx="14636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15" y="930882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2" y="95332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99" y="893148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19" y="949971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84" y="96275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76" y="953883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84" y="903738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76" y="903738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3735" b="20480"/>
          <a:stretch/>
        </p:blipFill>
        <p:spPr bwMode="auto">
          <a:xfrm>
            <a:off x="1305096" y="596462"/>
            <a:ext cx="6663560" cy="451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4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4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4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4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5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3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4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4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3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5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49319"/>
            <a:ext cx="132836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7" y="1905000"/>
            <a:ext cx="48895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7" y="1856171"/>
            <a:ext cx="47498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83" y="1856171"/>
            <a:ext cx="5273675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02" y="1797843"/>
            <a:ext cx="524986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14703"/>
          <a:stretch/>
        </p:blipFill>
        <p:spPr bwMode="auto">
          <a:xfrm>
            <a:off x="3614737" y="1905000"/>
            <a:ext cx="449942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49416" y="389907"/>
            <a:ext cx="1261005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4220"/>
            <a:ext cx="7388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 rot="10800000">
            <a:off x="5531954" y="2209800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13774" r="15201" b="22179"/>
          <a:stretch/>
        </p:blipFill>
        <p:spPr bwMode="auto">
          <a:xfrm>
            <a:off x="3183922" y="2209800"/>
            <a:ext cx="2475781" cy="247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 rot="10800000">
            <a:off x="782903" y="2170820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4438" r="25312" b="31775"/>
          <a:stretch/>
        </p:blipFill>
        <p:spPr bwMode="auto">
          <a:xfrm>
            <a:off x="817276" y="2191407"/>
            <a:ext cx="2400300" cy="23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>
            <a:off x="5531954" y="2212727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15209" r="14968" b="29798"/>
          <a:stretch/>
        </p:blipFill>
        <p:spPr bwMode="auto">
          <a:xfrm>
            <a:off x="806143" y="2221960"/>
            <a:ext cx="2422566" cy="243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14584" r="21302" b="30765"/>
          <a:stretch/>
        </p:blipFill>
        <p:spPr bwMode="auto">
          <a:xfrm>
            <a:off x="5623497" y="2243968"/>
            <a:ext cx="2324100" cy="24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4125" r="16528" b="22324"/>
          <a:stretch/>
        </p:blipFill>
        <p:spPr bwMode="auto">
          <a:xfrm>
            <a:off x="822091" y="2203102"/>
            <a:ext cx="2407755" cy="245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1746" r="18414" b="19275"/>
          <a:stretch/>
        </p:blipFill>
        <p:spPr bwMode="auto">
          <a:xfrm>
            <a:off x="5599710" y="2191407"/>
            <a:ext cx="2415654" cy="260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13578" r="15870" b="22333"/>
          <a:stretch/>
        </p:blipFill>
        <p:spPr bwMode="auto">
          <a:xfrm>
            <a:off x="856614" y="2179012"/>
            <a:ext cx="2444343" cy="247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 flipH="1">
            <a:off x="5531953" y="2216951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32" y="695485"/>
            <a:ext cx="73945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32" y="1321021"/>
            <a:ext cx="6761163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2670498"/>
            <a:ext cx="779145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" y="-21325"/>
            <a:ext cx="9142857" cy="6857143"/>
          </a:xfrm>
          <a:prstGeom prst="rect">
            <a:avLst/>
          </a:prstGeom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13" y="1254211"/>
            <a:ext cx="573087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52210"/>
            <a:ext cx="5748337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13252" r="10994" b="15144"/>
          <a:stretch/>
        </p:blipFill>
        <p:spPr bwMode="auto">
          <a:xfrm>
            <a:off x="3724633" y="2028443"/>
            <a:ext cx="5028729" cy="183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7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13833" r="6556" b="29152"/>
          <a:stretch/>
        </p:blipFill>
        <p:spPr bwMode="auto">
          <a:xfrm>
            <a:off x="4326573" y="2028443"/>
            <a:ext cx="4277478" cy="146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56" y="3694172"/>
            <a:ext cx="8175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9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9735" r="25868" b="13107"/>
          <a:stretch/>
        </p:blipFill>
        <p:spPr bwMode="auto">
          <a:xfrm>
            <a:off x="4680537" y="1946750"/>
            <a:ext cx="2743200" cy="198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57" y="3586011"/>
            <a:ext cx="8175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55" y="3714354"/>
            <a:ext cx="817563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12872" r="17623" b="20580"/>
          <a:stretch/>
        </p:blipFill>
        <p:spPr bwMode="auto">
          <a:xfrm>
            <a:off x="4559232" y="1997967"/>
            <a:ext cx="3468414" cy="170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80" y="3683878"/>
            <a:ext cx="8175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1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17037" r="21577" b="27853"/>
          <a:stretch/>
        </p:blipFill>
        <p:spPr bwMode="auto">
          <a:xfrm>
            <a:off x="4735005" y="2189609"/>
            <a:ext cx="2719278" cy="141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98" y="3690308"/>
            <a:ext cx="817563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18356" r="14526" b="28550"/>
          <a:stretch/>
        </p:blipFill>
        <p:spPr bwMode="auto">
          <a:xfrm>
            <a:off x="4326573" y="2192676"/>
            <a:ext cx="3697015" cy="136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09" y="3716880"/>
            <a:ext cx="8175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930" r="6674" b="9556"/>
          <a:stretch/>
        </p:blipFill>
        <p:spPr bwMode="auto">
          <a:xfrm>
            <a:off x="2967802" y="1600200"/>
            <a:ext cx="6254473" cy="372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981200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3276600" y="45720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3429000" y="4724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345619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hlinkClick r:id="rId6"/>
          </p:cNvPr>
          <p:cNvSpPr/>
          <p:nvPr/>
        </p:nvSpPr>
        <p:spPr>
          <a:xfrm>
            <a:off x="5641019" y="4485073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hlinkClick r:id="rId7"/>
          </p:cNvPr>
          <p:cNvSpPr/>
          <p:nvPr/>
        </p:nvSpPr>
        <p:spPr>
          <a:xfrm>
            <a:off x="1219200" y="5516052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hlinkClick r:id="rId8"/>
          </p:cNvPr>
          <p:cNvSpPr/>
          <p:nvPr/>
        </p:nvSpPr>
        <p:spPr>
          <a:xfrm>
            <a:off x="3369075" y="556260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hlinkClick r:id="rId9"/>
          </p:cNvPr>
          <p:cNvSpPr/>
          <p:nvPr/>
        </p:nvSpPr>
        <p:spPr>
          <a:xfrm>
            <a:off x="6629400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hlinkClick r:id="rId10"/>
          </p:cNvPr>
          <p:cNvSpPr/>
          <p:nvPr/>
        </p:nvSpPr>
        <p:spPr>
          <a:xfrm>
            <a:off x="7747987" y="548048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38" y="55626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30988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26-3g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4" y="3286124"/>
            <a:ext cx="890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10429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41" y="2620252"/>
            <a:ext cx="7985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29" y="3163888"/>
            <a:ext cx="11461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01" y="3743206"/>
            <a:ext cx="9874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37" y="2083677"/>
            <a:ext cx="11096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448157"/>
            <a:ext cx="1298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5991745"/>
            <a:ext cx="14446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29" y="5505497"/>
            <a:ext cx="8175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06" y="4911582"/>
            <a:ext cx="9572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7" y="4375007"/>
            <a:ext cx="10969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7" y="5984732"/>
            <a:ext cx="12382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8089" r="7307" b="12146"/>
          <a:stretch/>
        </p:blipFill>
        <p:spPr bwMode="auto">
          <a:xfrm>
            <a:off x="228600" y="914400"/>
            <a:ext cx="7731842" cy="49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Bracket 6"/>
          <p:cNvSpPr/>
          <p:nvPr/>
        </p:nvSpPr>
        <p:spPr>
          <a:xfrm>
            <a:off x="7543800" y="373012"/>
            <a:ext cx="12004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94" y="3029046"/>
            <a:ext cx="20050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57" y="1909638"/>
            <a:ext cx="164623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10" y="2325921"/>
            <a:ext cx="19685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4" y="2229786"/>
            <a:ext cx="193198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44" y="3223871"/>
            <a:ext cx="28162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00" y="1790796"/>
            <a:ext cx="19939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60" y="2875195"/>
            <a:ext cx="22796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9" y="2152507"/>
            <a:ext cx="256063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24197" r="11795" b="27345"/>
          <a:stretch/>
        </p:blipFill>
        <p:spPr bwMode="auto">
          <a:xfrm>
            <a:off x="838200" y="4204446"/>
            <a:ext cx="2238233" cy="78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63" y="4800600"/>
            <a:ext cx="5065713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10804"/>
            <a:ext cx="15065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1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19529"/>
            <a:ext cx="117306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361517"/>
            <a:ext cx="1719221" cy="124369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5444"/>
            <a:ext cx="368776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09116"/>
            <a:ext cx="395128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10693" r="21756" b="30824"/>
          <a:stretch/>
        </p:blipFill>
        <p:spPr bwMode="auto">
          <a:xfrm>
            <a:off x="1371600" y="4834110"/>
            <a:ext cx="1869744" cy="150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9" y="1285444"/>
            <a:ext cx="349408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88" y="2124814"/>
            <a:ext cx="395128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14977" r="12848" b="31580"/>
          <a:stretch/>
        </p:blipFill>
        <p:spPr bwMode="auto">
          <a:xfrm>
            <a:off x="1228299" y="4880239"/>
            <a:ext cx="2688064" cy="13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883514"/>
            <a:ext cx="32988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182381"/>
            <a:ext cx="3944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12108" r="21454" b="29408"/>
          <a:stretch/>
        </p:blipFill>
        <p:spPr bwMode="auto">
          <a:xfrm>
            <a:off x="1228299" y="4834110"/>
            <a:ext cx="2013046" cy="150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" y="1992494"/>
            <a:ext cx="50355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137435"/>
            <a:ext cx="3944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14456" r="15193" b="32101"/>
          <a:stretch/>
        </p:blipFill>
        <p:spPr bwMode="auto">
          <a:xfrm>
            <a:off x="1077119" y="4880239"/>
            <a:ext cx="2498594" cy="13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8" y="1763657"/>
            <a:ext cx="376078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60" y="2195437"/>
            <a:ext cx="3944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17855" r="14760" b="25459"/>
          <a:stretch/>
        </p:blipFill>
        <p:spPr bwMode="auto">
          <a:xfrm>
            <a:off x="928900" y="4915496"/>
            <a:ext cx="2962618" cy="145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9" y="707950"/>
            <a:ext cx="2908300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6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17298" r="17080" b="24220"/>
          <a:stretch/>
        </p:blipFill>
        <p:spPr bwMode="auto">
          <a:xfrm>
            <a:off x="1002056" y="4750848"/>
            <a:ext cx="2648720" cy="150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01" y="2081394"/>
            <a:ext cx="3944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8" y="1600200"/>
            <a:ext cx="83042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6316" y="329821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02" y="2792221"/>
            <a:ext cx="3603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21" y="2792221"/>
            <a:ext cx="43957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52" y="2792221"/>
            <a:ext cx="42005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77" y="2792221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21" y="2792221"/>
            <a:ext cx="39131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64" y="2792221"/>
            <a:ext cx="36703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77" y="2792221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02" y="2792221"/>
            <a:ext cx="3603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21" y="2792221"/>
            <a:ext cx="43957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52" y="2792221"/>
            <a:ext cx="42005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77" y="2792221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21" y="2792221"/>
            <a:ext cx="39131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6048" y="2636405"/>
            <a:ext cx="3505504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72516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6004" r="12054" b="12608"/>
          <a:stretch/>
        </p:blipFill>
        <p:spPr bwMode="auto">
          <a:xfrm>
            <a:off x="3644830" y="1571151"/>
            <a:ext cx="4885023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53" y="1571151"/>
            <a:ext cx="57737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7306"/>
            <a:ext cx="58039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914400"/>
            <a:ext cx="547528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64" y="838200"/>
            <a:ext cx="51879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7" y="733425"/>
            <a:ext cx="6218237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0733"/>
          <a:stretch/>
        </p:blipFill>
        <p:spPr bwMode="auto">
          <a:xfrm>
            <a:off x="3441853" y="1489393"/>
            <a:ext cx="51857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 Bracket 175"/>
          <p:cNvSpPr/>
          <p:nvPr/>
        </p:nvSpPr>
        <p:spPr>
          <a:xfrm>
            <a:off x="7562360" y="383965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68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5229" r="18351" b="21145"/>
          <a:stretch/>
        </p:blipFill>
        <p:spPr bwMode="auto">
          <a:xfrm>
            <a:off x="457199" y="3488550"/>
            <a:ext cx="2095501" cy="247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4803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1333"/>
            <a:ext cx="74803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1700"/>
            <a:ext cx="74803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87717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4803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8513"/>
            <a:ext cx="7535863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5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04800"/>
            <a:ext cx="136254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26-4g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22477" r="24439" b="29459"/>
          <a:stretch/>
        </p:blipFill>
        <p:spPr bwMode="auto">
          <a:xfrm>
            <a:off x="3581400" y="2699658"/>
            <a:ext cx="771896" cy="65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22571" r="25807" b="31987"/>
          <a:stretch/>
        </p:blipFill>
        <p:spPr bwMode="auto">
          <a:xfrm>
            <a:off x="6277223" y="2782783"/>
            <a:ext cx="580777" cy="6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22477" r="24439" b="29459"/>
          <a:stretch/>
        </p:blipFill>
        <p:spPr bwMode="auto">
          <a:xfrm>
            <a:off x="5029200" y="5378532"/>
            <a:ext cx="771896" cy="65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22477" r="24439" b="29459"/>
          <a:stretch/>
        </p:blipFill>
        <p:spPr bwMode="auto">
          <a:xfrm>
            <a:off x="6858000" y="5410200"/>
            <a:ext cx="771896" cy="65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22571" r="25807" b="31987"/>
          <a:stretch/>
        </p:blipFill>
        <p:spPr bwMode="auto">
          <a:xfrm>
            <a:off x="3581400" y="5396344"/>
            <a:ext cx="580777" cy="6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8089" r="7307" b="12146"/>
          <a:stretch/>
        </p:blipFill>
        <p:spPr bwMode="auto">
          <a:xfrm>
            <a:off x="228600" y="914400"/>
            <a:ext cx="7731842" cy="49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uble Bracket 10"/>
          <p:cNvSpPr/>
          <p:nvPr/>
        </p:nvSpPr>
        <p:spPr>
          <a:xfrm>
            <a:off x="7391400" y="397528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304800" y="1023161"/>
            <a:ext cx="3931920" cy="2040872"/>
          </a:xfrm>
          <a:prstGeom prst="wedgeRoundRectCallout">
            <a:avLst>
              <a:gd name="adj1" fmla="val -18564"/>
              <a:gd name="adj2" fmla="val 7530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ular Callout 25"/>
          <p:cNvSpPr/>
          <p:nvPr/>
        </p:nvSpPr>
        <p:spPr>
          <a:xfrm>
            <a:off x="4876800" y="1007128"/>
            <a:ext cx="3931920" cy="2040872"/>
          </a:xfrm>
          <a:prstGeom prst="wedgeRoundRectCallout">
            <a:avLst>
              <a:gd name="adj1" fmla="val 7034"/>
              <a:gd name="adj2" fmla="val 7239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4133" r="9815" b="9898"/>
          <a:stretch/>
        </p:blipFill>
        <p:spPr bwMode="auto">
          <a:xfrm>
            <a:off x="5029200" y="1090404"/>
            <a:ext cx="3621975" cy="203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5757" r="10075" b="15036"/>
          <a:stretch/>
        </p:blipFill>
        <p:spPr bwMode="auto">
          <a:xfrm>
            <a:off x="519150" y="1015140"/>
            <a:ext cx="3503220" cy="19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r="9598" b="17144"/>
          <a:stretch/>
        </p:blipFill>
        <p:spPr bwMode="auto">
          <a:xfrm>
            <a:off x="5145990" y="983178"/>
            <a:ext cx="3535894" cy="208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0" y="1090404"/>
            <a:ext cx="32258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55" y="930928"/>
            <a:ext cx="2554287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5648"/>
            <a:ext cx="20970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51364"/>
            <a:ext cx="2335213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57288"/>
            <a:ext cx="3359150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57" y="839912"/>
            <a:ext cx="309086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" y="1007128"/>
            <a:ext cx="28051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71785"/>
            <a:ext cx="29210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t="8678" r="15922" b="16597"/>
          <a:stretch/>
        </p:blipFill>
        <p:spPr bwMode="auto">
          <a:xfrm>
            <a:off x="605642" y="969957"/>
            <a:ext cx="3257797" cy="215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0520" r="14985" b="14769"/>
          <a:stretch/>
        </p:blipFill>
        <p:spPr bwMode="auto">
          <a:xfrm>
            <a:off x="5522026" y="1007127"/>
            <a:ext cx="3016332" cy="215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uble Bracket 37"/>
          <p:cNvSpPr/>
          <p:nvPr/>
        </p:nvSpPr>
        <p:spPr>
          <a:xfrm>
            <a:off x="7443201" y="381000"/>
            <a:ext cx="1324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3225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3970"/>
            <a:ext cx="325596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552575"/>
            <a:ext cx="32258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78225"/>
            <a:ext cx="2865437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05287"/>
            <a:ext cx="28162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05287"/>
            <a:ext cx="32258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8" y="1108547"/>
            <a:ext cx="59991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" y="4095750"/>
            <a:ext cx="41084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Double Bracket 29"/>
          <p:cNvSpPr/>
          <p:nvPr/>
        </p:nvSpPr>
        <p:spPr>
          <a:xfrm>
            <a:off x="7620000" y="3810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190" y="-4955536"/>
            <a:ext cx="3286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92" y="-4955536"/>
            <a:ext cx="353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80" y="-5037221"/>
            <a:ext cx="36464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84" y="-4913720"/>
            <a:ext cx="34988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5029200"/>
            <a:ext cx="3455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7" y="-4889647"/>
            <a:ext cx="3511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6" y="-5037221"/>
            <a:ext cx="3475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008" y="-4953000"/>
            <a:ext cx="37195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92" y="-5037221"/>
            <a:ext cx="350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03" y="-5257800"/>
            <a:ext cx="34321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-4953000"/>
            <a:ext cx="3365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35" y="-4724400"/>
            <a:ext cx="3328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3581400"/>
            <a:ext cx="27066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uble Bracket 26"/>
          <p:cNvSpPr/>
          <p:nvPr/>
        </p:nvSpPr>
        <p:spPr>
          <a:xfrm>
            <a:off x="7543800" y="3048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50" y="303973"/>
            <a:ext cx="521811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46" y="275304"/>
            <a:ext cx="521811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89" y="289188"/>
            <a:ext cx="5218113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46" y="291463"/>
            <a:ext cx="5316537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20" y="253695"/>
            <a:ext cx="524986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20" y="270991"/>
            <a:ext cx="521811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17213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1" y="838200"/>
            <a:ext cx="85344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18419" r="19719" b="28401"/>
          <a:stretch/>
        </p:blipFill>
        <p:spPr bwMode="auto">
          <a:xfrm>
            <a:off x="1848768" y="3391141"/>
            <a:ext cx="1959526" cy="19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17556" r="17942" b="29265"/>
          <a:stretch/>
        </p:blipFill>
        <p:spPr bwMode="auto">
          <a:xfrm>
            <a:off x="5541081" y="3391141"/>
            <a:ext cx="1964619" cy="196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15700" r="20349" b="31121"/>
          <a:stretch/>
        </p:blipFill>
        <p:spPr bwMode="auto">
          <a:xfrm>
            <a:off x="3686403" y="3391141"/>
            <a:ext cx="1936833" cy="19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11150" r="17171" b="29238"/>
          <a:stretch/>
        </p:blipFill>
        <p:spPr bwMode="auto">
          <a:xfrm>
            <a:off x="5437821" y="3276600"/>
            <a:ext cx="2104466" cy="220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3177" r="19958" b="22203"/>
          <a:stretch/>
        </p:blipFill>
        <p:spPr bwMode="auto">
          <a:xfrm>
            <a:off x="1788929" y="3326120"/>
            <a:ext cx="2079204" cy="215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t="18427" r="19791" b="29034"/>
          <a:stretch/>
        </p:blipFill>
        <p:spPr bwMode="auto">
          <a:xfrm>
            <a:off x="3656713" y="3469385"/>
            <a:ext cx="2020187" cy="194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t="17185" r="19873" b="27603"/>
          <a:stretch/>
        </p:blipFill>
        <p:spPr bwMode="auto">
          <a:xfrm>
            <a:off x="5412206" y="3476020"/>
            <a:ext cx="2093494" cy="203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5006" r="14240" b="30128"/>
          <a:stretch/>
        </p:blipFill>
        <p:spPr bwMode="auto">
          <a:xfrm>
            <a:off x="1766528" y="3352968"/>
            <a:ext cx="2157772" cy="21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15068" r="18261" b="23812"/>
          <a:stretch/>
        </p:blipFill>
        <p:spPr bwMode="auto">
          <a:xfrm>
            <a:off x="5524500" y="3304750"/>
            <a:ext cx="2095500" cy="22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12844" r="17225" b="28843"/>
          <a:stretch/>
        </p:blipFill>
        <p:spPr bwMode="auto">
          <a:xfrm>
            <a:off x="1638300" y="3332245"/>
            <a:ext cx="2175642" cy="215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16131" r="11174" b="29637"/>
          <a:stretch/>
        </p:blipFill>
        <p:spPr bwMode="auto">
          <a:xfrm>
            <a:off x="3624426" y="3483020"/>
            <a:ext cx="2083983" cy="200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12403" r="13827" b="31151"/>
          <a:stretch/>
        </p:blipFill>
        <p:spPr bwMode="auto">
          <a:xfrm>
            <a:off x="1714500" y="3297619"/>
            <a:ext cx="2188779" cy="218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17087" r="18347" b="25639"/>
          <a:stretch/>
        </p:blipFill>
        <p:spPr bwMode="auto">
          <a:xfrm>
            <a:off x="3695700" y="3429000"/>
            <a:ext cx="2057458" cy="211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18419" r="19719" b="28401"/>
          <a:stretch/>
        </p:blipFill>
        <p:spPr bwMode="auto">
          <a:xfrm>
            <a:off x="1865651" y="3429000"/>
            <a:ext cx="1959526" cy="19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8" y="2209800"/>
            <a:ext cx="696277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26-5g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30641" y="2448087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Janda Manatee Solid" pitchFamily="2" charset="0"/>
              </a:rPr>
              <a:t>or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35" y="1543886"/>
            <a:ext cx="1871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74" y="3124200"/>
            <a:ext cx="20240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41563"/>
            <a:ext cx="890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7" y="1524000"/>
            <a:ext cx="186531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35" y="3124200"/>
            <a:ext cx="201771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66" y="1543885"/>
            <a:ext cx="13716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05" y="3124200"/>
            <a:ext cx="15240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66" y="1529793"/>
            <a:ext cx="13652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71" y="3124199"/>
            <a:ext cx="15240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66" y="1529792"/>
            <a:ext cx="13652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80" y="3124198"/>
            <a:ext cx="13652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29" y="941387"/>
            <a:ext cx="2206625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75301E-7 L -0.22483 0.39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97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75301E-7 L -0.72882 0.38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41" y="192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025E-7 L -0.671 0.448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59" y="2241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393 L -0.53107 0.2363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200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6.75301E-7 L -0.50833 -0.159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-797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958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700302" y="304800"/>
            <a:ext cx="1066800" cy="776748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1756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762000" y="1447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3" action="ppaction://hlinksldjump"/>
              </a:rPr>
              <a:t>Day 1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435600" y="3352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4" action="ppaction://hlinksldjump"/>
              </a:rPr>
              <a:t>Day 4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62000" y="32385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5" action="ppaction://hlinksldjump"/>
              </a:rPr>
              <a:t>Day 3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5410200" y="14097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6" action="ppaction://hlinksldjump"/>
              </a:rPr>
              <a:t>Day 2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3098800" y="4876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7" action="ppaction://hlinksldjump"/>
              </a:rPr>
              <a:t>Day 5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8089" r="7307" b="12146"/>
          <a:stretch/>
        </p:blipFill>
        <p:spPr bwMode="auto">
          <a:xfrm>
            <a:off x="228600" y="914400"/>
            <a:ext cx="7731842" cy="497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543800" y="304800"/>
            <a:ext cx="129622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26-1b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0149"/>
            <a:ext cx="25114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0149"/>
            <a:ext cx="38766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24337"/>
            <a:ext cx="4041775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92625"/>
            <a:ext cx="40417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36652</TotalTime>
  <Words>50</Words>
  <Application>Microsoft Office PowerPoint</Application>
  <PresentationFormat>On-screen Show (4:3)</PresentationFormat>
  <Paragraphs>45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 Black</vt:lpstr>
      <vt:lpstr>Janda Manatee Solid</vt:lpstr>
      <vt:lpstr>Calibri Light</vt:lpstr>
      <vt:lpstr>Arial</vt:lpstr>
      <vt:lpstr>Calibri</vt:lpstr>
      <vt:lpstr>Wingdings 2</vt:lpstr>
      <vt:lpstr>HDOfficeLightV0</vt:lpstr>
      <vt:lpstr>1_HDOfficeLightV0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Christina M. Asklar</cp:lastModifiedBy>
  <cp:revision>2876</cp:revision>
  <cp:lastPrinted>2017-06-06T14:07:17Z</cp:lastPrinted>
  <dcterms:created xsi:type="dcterms:W3CDTF">2014-11-11T22:53:07Z</dcterms:created>
  <dcterms:modified xsi:type="dcterms:W3CDTF">2020-05-11T15:49:52Z</dcterms:modified>
</cp:coreProperties>
</file>